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8" r:id="rId22"/>
    <p:sldId id="279" r:id="rId23"/>
    <p:sldId id="280" r:id="rId24"/>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2" d="100"/>
          <a:sy n="102" d="100"/>
        </p:scale>
        <p:origin x="-1884" y="-82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685801"/>
            <a:ext cx="2057400" cy="3908822"/>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85801"/>
            <a:ext cx="6019800" cy="3908822"/>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14.03.2024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4767263"/>
            <a:ext cx="609600" cy="273844"/>
          </a:xfrm>
        </p:spPr>
        <p:txBody>
          <a:bodyPr/>
          <a:lstStyle/>
          <a:p>
            <a:fld id="{F302176B-0E47-46AC-8F43-DAB4B8A37D06}" type="slidenum">
              <a:rPr lang="tr-TR" smtClean="0"/>
              <a:pPr/>
              <a:t>‹#›</a:t>
            </a:fld>
            <a:endParaRPr lang="tr-TR"/>
          </a:p>
        </p:txBody>
      </p:sp>
      <p:sp>
        <p:nvSpPr>
          <p:cNvPr id="3" name="2 Resim Yer Tutucusu"/>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14.03.2024</a:t>
            </a:fld>
            <a:endParaRPr lang="tr-TR"/>
          </a:p>
        </p:txBody>
      </p:sp>
      <p:sp>
        <p:nvSpPr>
          <p:cNvPr id="22" name="21 Altbilgi Yer Tutucusu"/>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1 Grup"/>
          <p:cNvGrpSpPr/>
          <p:nvPr/>
        </p:nvGrpSpPr>
        <p:grpSpPr>
          <a:xfrm>
            <a:off x="-19017" y="151806"/>
            <a:ext cx="9180548" cy="486918"/>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NbZw142I1l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User\Desktop\Motivasyon%20Sunum%20ve%20Etkinlik\Deep%20Meditation.mp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18822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214282" y="714362"/>
            <a:ext cx="4143404" cy="4234562"/>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a:srcRect/>
          <a:stretch>
            <a:fillRect/>
          </a:stretch>
        </p:blipFill>
        <p:spPr bwMode="auto">
          <a:xfrm>
            <a:off x="4714876" y="642924"/>
            <a:ext cx="4214842" cy="428628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57158" y="1"/>
            <a:ext cx="850112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1600" b="1" dirty="0" smtClean="0"/>
              <a:t>	</a:t>
            </a:r>
          </a:p>
          <a:p>
            <a:pPr algn="just"/>
            <a:r>
              <a:rPr lang="tr-TR" sz="1600" b="1" dirty="0" smtClean="0"/>
              <a:t>	Kelebek </a:t>
            </a:r>
            <a:r>
              <a:rPr lang="tr-TR" sz="1600" b="1" dirty="0" smtClean="0"/>
              <a:t>Kucaklaması Nedir?</a:t>
            </a:r>
            <a:endParaRPr lang="tr-TR" sz="1600" dirty="0" smtClean="0"/>
          </a:p>
          <a:p>
            <a:pPr algn="just"/>
            <a:r>
              <a:rPr lang="tr-TR" sz="1600" dirty="0" smtClean="0"/>
              <a:t>	Kelebek </a:t>
            </a:r>
            <a:r>
              <a:rPr lang="tr-TR" sz="1600" dirty="0" smtClean="0"/>
              <a:t>kucaklaması bir beden duyumsamasıdır ve kişinin bedenini kucaklamasıyla gerçekleştirilir; </a:t>
            </a:r>
            <a:r>
              <a:rPr lang="tr-TR" sz="1600" dirty="0" err="1" smtClean="0"/>
              <a:t>Lucina</a:t>
            </a:r>
            <a:r>
              <a:rPr lang="tr-TR" sz="1600" dirty="0" smtClean="0"/>
              <a:t> </a:t>
            </a:r>
            <a:r>
              <a:rPr lang="tr-TR" sz="1600" dirty="0" err="1" smtClean="0"/>
              <a:t>Artigas</a:t>
            </a:r>
            <a:r>
              <a:rPr lang="tr-TR" sz="1600" dirty="0" smtClean="0"/>
              <a:t> tarafından 1998 yılında Meksika, </a:t>
            </a:r>
            <a:r>
              <a:rPr lang="tr-TR" sz="1600" dirty="0" err="1" smtClean="0"/>
              <a:t>Acapulco'daki</a:t>
            </a:r>
            <a:r>
              <a:rPr lang="tr-TR" sz="1600" dirty="0" smtClean="0"/>
              <a:t> </a:t>
            </a:r>
            <a:r>
              <a:rPr lang="tr-TR" sz="1600" dirty="0" err="1" smtClean="0"/>
              <a:t>Pauline</a:t>
            </a:r>
            <a:r>
              <a:rPr lang="tr-TR" sz="1600" dirty="0" smtClean="0"/>
              <a:t> Kasırgası'ndan kurtulanlarla yaptığı çalışma sırasında ortaya çıkmıştır ve geliştirilmiştir. Kelebek kucaklamasıyla birlikte imgeleme etkinliğinin yapılmasının amacı öğrencinin kendi bedenine olumlu imgeleme ve dokunuşta bulunması, bu sayede motivasyonuna olumlu katkı sağlayabilmektir.</a:t>
            </a:r>
          </a:p>
          <a:p>
            <a:pPr algn="just"/>
            <a:r>
              <a:rPr lang="tr-TR" sz="1600" b="1" dirty="0" smtClean="0"/>
              <a:t>	Amaç </a:t>
            </a:r>
            <a:r>
              <a:rPr lang="tr-TR" sz="1600" b="1" dirty="0" smtClean="0"/>
              <a:t>ve Kazanım:</a:t>
            </a:r>
            <a:endParaRPr lang="tr-TR" sz="1600" dirty="0" smtClean="0"/>
          </a:p>
          <a:p>
            <a:pPr algn="just"/>
            <a:r>
              <a:rPr lang="tr-TR" sz="1600" dirty="0" smtClean="0"/>
              <a:t>	Motivasyon </a:t>
            </a:r>
            <a:r>
              <a:rPr lang="tr-TR" sz="1600" dirty="0" smtClean="0"/>
              <a:t>konusunda bilgi edindikten sonra bilişsel süreçleri harekete geçirerek kendi öz </a:t>
            </a:r>
            <a:r>
              <a:rPr lang="tr-TR" sz="1600" dirty="0" err="1" smtClean="0"/>
              <a:t>farkındalıklarımızı</a:t>
            </a:r>
            <a:r>
              <a:rPr lang="tr-TR" sz="1600" dirty="0" smtClean="0"/>
              <a:t> ve başarı kaynaklarımızı gün yüzüne çıkarmaktır</a:t>
            </a:r>
            <a:r>
              <a:rPr lang="tr-TR" sz="1600" dirty="0" smtClean="0"/>
              <a:t>.</a:t>
            </a:r>
          </a:p>
          <a:p>
            <a:r>
              <a:rPr lang="tr-TR" sz="1600" b="1" dirty="0" smtClean="0"/>
              <a:t>	Uygulama</a:t>
            </a:r>
            <a:r>
              <a:rPr lang="tr-TR" sz="1600" b="1" dirty="0" smtClean="0"/>
              <a:t>:</a:t>
            </a:r>
            <a:endParaRPr lang="tr-TR" sz="1600" dirty="0" smtClean="0"/>
          </a:p>
          <a:p>
            <a:r>
              <a:rPr lang="tr-TR" sz="1600" dirty="0" smtClean="0"/>
              <a:t>	Lütfen </a:t>
            </a:r>
            <a:r>
              <a:rPr lang="tr-TR" sz="1600" dirty="0" smtClean="0"/>
              <a:t>beni izlemenizi ve ne yapıyorsam onu yapmanızı istiyorum. Kollarınızı göğsünüzün üzerinden çaprazlayın, böylece her iki eliniz karşı omuz başlarınıza uzanır. Her iki elin orta parmak uçları köprücük kemiğiyle buluşur. Eller ve parmaklar mümkün olduğunca dik olmalıdır, böylece parmaklar kollara değil boyuna bakmalıdır. Sonra ritmik olarak bir sağ bir sol olmak üzere ellerinizle birer birer vücudunuza dokunarak ritim oluşturun</a:t>
            </a:r>
            <a:r>
              <a:rPr lang="tr-TR" sz="1600" dirty="0" smtClean="0"/>
              <a:t>.”</a:t>
            </a:r>
          </a:p>
          <a:p>
            <a:r>
              <a:rPr lang="tr-TR" sz="1600" dirty="0" smtClean="0"/>
              <a:t>	Şimdi </a:t>
            </a:r>
            <a:r>
              <a:rPr lang="tr-TR" sz="1600" dirty="0" smtClean="0"/>
              <a:t>gözlerinizi kapamanızı ve söylediklerimi yapmanızı istiyorum. </a:t>
            </a:r>
            <a:r>
              <a:rPr lang="tr-TR" sz="1600" dirty="0" smtClean="0"/>
              <a:t> Meditasyon </a:t>
            </a:r>
            <a:r>
              <a:rPr lang="tr-TR" sz="1600" dirty="0" smtClean="0"/>
              <a:t>müziği (</a:t>
            </a:r>
            <a:r>
              <a:rPr lang="tr-TR" sz="1600" u="sng" dirty="0" smtClean="0">
                <a:hlinkClick r:id="rId2"/>
              </a:rPr>
              <a:t>https://www.youtube.com/watch?v=NbZw142I1lk</a:t>
            </a:r>
            <a:r>
              <a:rPr lang="tr-TR" sz="1600" dirty="0" smtClean="0"/>
              <a:t>) eşliğinde devam edelim. </a:t>
            </a:r>
          </a:p>
          <a:p>
            <a:endParaRPr lang="tr-TR" sz="1600" dirty="0" smtClean="0"/>
          </a:p>
          <a:p>
            <a:pPr algn="just"/>
            <a:endParaRPr lang="tr-TR" sz="1600" dirty="0" smtClean="0"/>
          </a:p>
          <a:p>
            <a:pPr algn="just"/>
            <a:endParaRPr lang="tr-TR" sz="1600" dirty="0" smtClean="0"/>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effectLst/>
              <a:latin typeface="+mj-l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14282" y="285734"/>
            <a:ext cx="5143536" cy="2585323"/>
          </a:xfrm>
          <a:prstGeom prst="rect">
            <a:avLst/>
          </a:prstGeom>
        </p:spPr>
        <p:txBody>
          <a:bodyPr wrap="square">
            <a:spAutoFit/>
          </a:bodyPr>
          <a:lstStyle/>
          <a:p>
            <a:pPr algn="just"/>
            <a:r>
              <a:rPr lang="tr-TR" sz="1600" dirty="0" smtClean="0"/>
              <a:t>	Şimdi </a:t>
            </a:r>
            <a:r>
              <a:rPr lang="tr-TR" sz="1600" dirty="0" smtClean="0"/>
              <a:t>hayal etmenizi istiyorum, şu an bir sinema salonundasın ve ekranda bir film gösteriliyor. Sahneye doğru yaklaştığında bu filmin senin hayatın olduğunu fark ediyorsun. Hayatında başardığın olaylar film şeridi gibi geçiyor gözlerinin önünden; ilk adımların, yazmayı öğrenmen, ilk golün, aldığın ilk takdir belgesi, ilk kurabiye yapımın</a:t>
            </a:r>
            <a:r>
              <a:rPr lang="tr-TR" sz="1600" dirty="0" smtClean="0"/>
              <a:t>, ilk oyuncağın, </a:t>
            </a:r>
            <a:r>
              <a:rPr lang="tr-TR" sz="1600" dirty="0" smtClean="0"/>
              <a:t>sınava hazırlanman... Bunlar senin başardıkların, bunları sen gerçekleştirdin. </a:t>
            </a:r>
          </a:p>
          <a:p>
            <a:pPr algn="just"/>
            <a:r>
              <a:rPr lang="tr-TR" sz="1600" dirty="0" smtClean="0"/>
              <a:t>	</a:t>
            </a:r>
            <a:endParaRPr lang="tr-TR" sz="1600" dirty="0"/>
          </a:p>
        </p:txBody>
      </p:sp>
      <p:pic>
        <p:nvPicPr>
          <p:cNvPr id="5" name="Deep Meditation.mp4">
            <a:hlinkClick r:id="" action="ppaction://media"/>
          </p:cNvPr>
          <p:cNvPicPr>
            <a:picLocks noRot="1" noChangeAspect="1"/>
          </p:cNvPicPr>
          <p:nvPr>
            <a:videoFile r:link="rId1"/>
          </p:nvPr>
        </p:nvPicPr>
        <p:blipFill>
          <a:blip r:embed="rId3"/>
          <a:stretch>
            <a:fillRect/>
          </a:stretch>
        </p:blipFill>
        <p:spPr>
          <a:xfrm>
            <a:off x="5429256" y="214296"/>
            <a:ext cx="3619525" cy="2714644"/>
          </a:xfrm>
          <a:prstGeom prst="rect">
            <a:avLst/>
          </a:prstGeom>
        </p:spPr>
      </p:pic>
      <p:sp>
        <p:nvSpPr>
          <p:cNvPr id="6" name="5 Dikdörtgen"/>
          <p:cNvSpPr/>
          <p:nvPr/>
        </p:nvSpPr>
        <p:spPr>
          <a:xfrm>
            <a:off x="0" y="3071816"/>
            <a:ext cx="8715436" cy="2369880"/>
          </a:xfrm>
          <a:prstGeom prst="rect">
            <a:avLst/>
          </a:prstGeom>
        </p:spPr>
        <p:txBody>
          <a:bodyPr wrap="square">
            <a:spAutoFit/>
          </a:bodyPr>
          <a:lstStyle/>
          <a:p>
            <a:pPr algn="just"/>
            <a:r>
              <a:rPr lang="tr-TR" sz="1600" dirty="0" smtClean="0"/>
              <a:t>	Film </a:t>
            </a:r>
            <a:r>
              <a:rPr lang="tr-TR" sz="1600" dirty="0" smtClean="0"/>
              <a:t>sona erdiğinde bir kapının senin için açıldığını fark ediyorsun. Üzerinde ”5 yıl sonra sen” yazıyor. Kapıya doğru ilerliyorsun ve içeri giriyorsun. İçeride hayatının amacına/hedefine ulaştığını görüyorsun. Etrafında neler var? Neler kokluyorsun? Neler görüyorsun? Neler tadıyorsun? Neredesin? Kimleri görüyorsun? Buraya gelmek için neler </a:t>
            </a:r>
            <a:r>
              <a:rPr lang="tr-TR" sz="1600" dirty="0" smtClean="0"/>
              <a:t> yapmışsın</a:t>
            </a:r>
            <a:r>
              <a:rPr lang="tr-TR" sz="1600" dirty="0" smtClean="0"/>
              <a:t>?” </a:t>
            </a:r>
            <a:endParaRPr lang="tr-TR" sz="1600" dirty="0" smtClean="0"/>
          </a:p>
          <a:p>
            <a:pPr algn="just"/>
            <a:r>
              <a:rPr lang="tr-TR" sz="1600" dirty="0" smtClean="0"/>
              <a:t>	Acele </a:t>
            </a:r>
            <a:r>
              <a:rPr lang="tr-TR" sz="1600" dirty="0" smtClean="0"/>
              <a:t>etmiyoruz, 4-5 dakika, sorulara göre hayallerinizi kurabilirsiniz. Neleri, nasıl başardığını gördükten sonra hazır hissettiğinde gözlerini açarak aramıza dönebilirsin.</a:t>
            </a:r>
          </a:p>
          <a:p>
            <a:pPr algn="just"/>
            <a:endParaRPr lang="tr-TR" sz="1600" dirty="0" smtClean="0"/>
          </a:p>
          <a:p>
            <a:pPr algn="just"/>
            <a:endParaRPr lang="tr-T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142976" y="1500180"/>
            <a:ext cx="7215238" cy="2031325"/>
          </a:xfrm>
          <a:prstGeom prst="rect">
            <a:avLst/>
          </a:prstGeom>
        </p:spPr>
        <p:txBody>
          <a:bodyPr wrap="square">
            <a:spAutoFit/>
          </a:bodyPr>
          <a:lstStyle/>
          <a:p>
            <a:r>
              <a:rPr lang="tr-TR" dirty="0" smtClean="0"/>
              <a:t>Kimler bu etkinlikle ilgili deneyimini paylaşmak ister</a:t>
            </a:r>
            <a:r>
              <a:rPr lang="tr-TR" dirty="0" smtClean="0"/>
              <a:t>?</a:t>
            </a:r>
          </a:p>
          <a:p>
            <a:r>
              <a:rPr lang="tr-TR" dirty="0" smtClean="0"/>
              <a:t> </a:t>
            </a:r>
            <a:endParaRPr lang="tr-TR" dirty="0" smtClean="0"/>
          </a:p>
          <a:p>
            <a:r>
              <a:rPr lang="tr-TR" dirty="0" smtClean="0"/>
              <a:t>Görüşlerin, duygu ve düşüncelerin neler?</a:t>
            </a:r>
          </a:p>
          <a:p>
            <a:endParaRPr lang="tr-TR" dirty="0" smtClean="0"/>
          </a:p>
          <a:p>
            <a:r>
              <a:rPr lang="tr-TR" dirty="0" smtClean="0"/>
              <a:t>Bu </a:t>
            </a:r>
            <a:r>
              <a:rPr lang="tr-TR" dirty="0" smtClean="0"/>
              <a:t>etkinlik sende neler oluşturdu/hissettirdi? </a:t>
            </a:r>
          </a:p>
          <a:p>
            <a:endParaRPr lang="tr-TR" dirty="0" smtClean="0"/>
          </a:p>
          <a:p>
            <a:r>
              <a:rPr lang="tr-TR" dirty="0" smtClean="0"/>
              <a:t>Başardığımız </a:t>
            </a:r>
            <a:r>
              <a:rPr lang="tr-TR" dirty="0" smtClean="0"/>
              <a:t>süreçler için neler yaptık?</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428728" y="357172"/>
            <a:ext cx="5572164" cy="478632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856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28</Words>
  <Application>Microsoft Office PowerPoint</Application>
  <PresentationFormat>Ekran Gösterisi (16:9)</PresentationFormat>
  <Paragraphs>21</Paragraphs>
  <Slides>23</Slides>
  <Notes>0</Notes>
  <HiddenSlides>0</HiddenSlides>
  <MMClips>1</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Akış</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Win10</dc:creator>
  <cp:lastModifiedBy>User</cp:lastModifiedBy>
  <cp:revision>15</cp:revision>
  <dcterms:created xsi:type="dcterms:W3CDTF">2023-12-21T08:13:05Z</dcterms:created>
  <dcterms:modified xsi:type="dcterms:W3CDTF">2024-03-14T10:05:18Z</dcterms:modified>
</cp:coreProperties>
</file>